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7" r:id="rId4"/>
    <p:sldId id="326" r:id="rId5"/>
    <p:sldId id="325" r:id="rId6"/>
    <p:sldId id="324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5475" y="3149600"/>
            <a:ext cx="586105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724025"/>
            <a:ext cx="1143000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28135" y="3762375"/>
            <a:ext cx="363220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44820" y="4371975"/>
            <a:ext cx="363220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8950" y="3609340"/>
            <a:ext cx="36322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33685" y="3609340"/>
            <a:ext cx="227330" cy="25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41335" y="4371975"/>
            <a:ext cx="36322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714500"/>
            <a:ext cx="1083945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99665" y="2383790"/>
            <a:ext cx="95694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8875" y="2949575"/>
            <a:ext cx="1824355" cy="2291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6200" y="2383790"/>
            <a:ext cx="95694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61130" y="2949575"/>
            <a:ext cx="1885315" cy="2291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12735" y="2307590"/>
            <a:ext cx="95694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24345" y="2949575"/>
            <a:ext cx="1885315" cy="2367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69270" y="2307590"/>
            <a:ext cx="95694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50400" y="2949575"/>
            <a:ext cx="1885315" cy="2367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348865"/>
            <a:ext cx="11888470" cy="20427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4520" y="3541395"/>
            <a:ext cx="7324090" cy="929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11834495" cy="49891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33775" y="4326890"/>
            <a:ext cx="84264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87115" y="4852035"/>
            <a:ext cx="616521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9565" y="5400040"/>
            <a:ext cx="8152765" cy="905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" y="2421255"/>
            <a:ext cx="11911330" cy="20250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64790" y="389826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67145" y="3966845"/>
            <a:ext cx="115506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9685" y="3898265"/>
            <a:ext cx="153924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